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65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6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802C-C43B-F546-9B09-89B38499E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80720-02B9-4847-9D1C-1743666A7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38A2D-B4CC-9B4C-AC97-9C9987AF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BDD9-5FFB-1D4D-8066-80914C0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AFAD-47D3-E24E-8234-7C59DB4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AFF-347C-BD41-BD95-D16F088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E426-1B53-F244-99F2-528389E5D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2E05-398E-434E-8857-0470368E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98613-95F7-424D-8CF4-3BD15A56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78183-5010-D842-8AD4-8876FC20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84B12-3B9A-1C40-9A36-61843E909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2FB4C-C61B-594C-A060-31FC206C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314B-5D4F-D64F-A177-2E7C191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9F5E-60E0-924D-97E4-3D2D9773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A6D4E-7C09-3347-A289-C356CA11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7BC-7C21-3D4A-BE26-9FFFCEB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C86F-3D2B-6E45-9DBA-010575F7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A9C1-F2A3-1C49-B8B2-CE691B2D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5704-1E67-9742-AD5C-0B2D3D11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A88A2-4545-D344-9760-D53772C7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7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80AE-E457-5F47-88F5-6F0B4252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DBF56-8A67-4C4A-8238-FD0F4BBD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88AE-7BE9-7248-8A58-37F3E914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CA45-1956-4149-B405-F8EB5BF7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1264-8D50-D940-853C-36E50F1A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9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BD4E-88FF-BF46-98EB-28464470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D360-30EA-E942-BDFC-E36EBD394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64332-B1B1-9B44-B1E9-5146016DF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C8EF-C56A-3142-9875-4FD70B08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260ED-1197-1F43-998F-84895D06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D3E66-936F-5C45-968F-0BC16913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20C-87F2-F04A-B8C6-980756D4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3171C-D03C-0144-B25E-EBFFBA8A1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60137-A7ED-884A-A0CE-609F896A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D8910-A3D8-D34E-9D9B-494E9F345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13F40-96F8-804C-9297-8C03F1AD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D3DFB-3098-4142-AD68-DFD69A3B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E975D-D305-7F43-89D8-C57872D4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85A6B-188E-F44F-A2E1-440CA926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967-33A2-8848-859A-10AC2470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76CB6-47FE-3F48-8584-397D86FD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68A42-EFF9-DB45-8C27-7D27ACF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FC235-258E-7D4A-B150-A9182EAA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E92CF-F2F5-E342-8FE6-9C516BB2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9F9-8594-8942-A787-98C6575F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31CE5-E8CA-B148-8AFD-DC7037D6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80E-6290-0F41-82DF-325FF3AD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830B-1743-3042-9A10-58EE31CB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6F58E-0584-DB4F-937D-2BF92184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58679-1941-724B-809D-F3438E1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0500-FD1C-2A42-9833-F743F3AD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0B21-0EA9-264F-8D04-300E53FA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4AB9-B7BF-7043-A2D3-5ABFFB08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7F9CE-29AA-2948-9853-C13B78DA3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87E6F-EA36-CA48-9846-63CBC70D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7DCB-989C-7A41-B042-788F6C65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9927-15E8-A84B-A610-7C06DB91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53024-6242-4C47-820E-1894C297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52073-315A-084F-82D2-721ECCE6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E0D94-86EC-2446-8A41-F2DFB5FE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6F28-D4F5-7F4E-A6F7-E2BF1173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CD72-2202-9B40-8214-8CB77A0B0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AAEC7-C4C5-F541-8CC3-016F1FA8E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rtyley.github.io/bfg-repo-clean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docs/githook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understanding-git-branching-2662f5882f9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ohshitg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tyley.github.io/bfg-repo-cleaner/" TargetMode="External"/><Relationship Id="rId5" Type="http://schemas.openxmlformats.org/officeDocument/2006/relationships/hyperlink" Target="https://blog.carbonfive.com/2017/08/28/always-squash-and-rebase-your-git-commits/" TargetMode="External"/><Relationship Id="rId4" Type="http://schemas.openxmlformats.org/officeDocument/2006/relationships/hyperlink" Target="https://chris.beams.io/posts/git-commi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rtyley.github.io/bfg-repo-clea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-scm.com/docs/gith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E22ED-AC18-014B-AF68-F50C4F2B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3" y="179109"/>
            <a:ext cx="10668000" cy="560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E77EC-9B39-F446-9D2E-268D59E4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7183"/>
            <a:ext cx="9144000" cy="2387600"/>
          </a:xfrm>
        </p:spPr>
        <p:txBody>
          <a:bodyPr/>
          <a:lstStyle/>
          <a:p>
            <a:r>
              <a:rPr lang="en-US" dirty="0"/>
              <a:t>Git good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CFBE4-E40C-524E-92D3-581BBAFF7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B3DC2C-648B-6542-9BAD-D9FDF359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4FEF-A42F-8D49-9195-0F9837F6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248550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 Re-establishing the context of a piece of &lt;code&gt; is wasteful. </a:t>
            </a:r>
            <a:br>
              <a:rPr lang="en-US" sz="2000" dirty="0"/>
            </a:br>
            <a:r>
              <a:rPr lang="en-US" sz="2000" dirty="0"/>
              <a:t>We can’t avoid it completely, so our efforts should go to reducing it[as much] as possible. </a:t>
            </a:r>
            <a:br>
              <a:rPr lang="en-US" sz="2000" dirty="0"/>
            </a:br>
            <a:r>
              <a:rPr lang="en-US" sz="2000" dirty="0"/>
              <a:t>Commit messages can do exactly that and as a result, a commit message shows whether a developer is a good collaborator. 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project’s long-term success rests (among other things) on its maintainability, and a maintainer has few tools more powerful than his project’s log.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goes beyond code.</a:t>
            </a:r>
          </a:p>
          <a:p>
            <a:pPr marL="0" indent="0">
              <a:buNone/>
            </a:pPr>
            <a:r>
              <a:rPr lang="en-US" sz="2000" dirty="0"/>
              <a:t>It changes how you think and write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07310-76C6-6746-919A-6B7F77D8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80" y="-341154"/>
            <a:ext cx="273812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squashing…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squash before PR</a:t>
            </a:r>
          </a:p>
          <a:p>
            <a:pPr marL="0" indent="0">
              <a:buNone/>
            </a:pPr>
            <a:r>
              <a:rPr lang="en-US" sz="2000" dirty="0"/>
              <a:t>Cleaner</a:t>
            </a:r>
          </a:p>
          <a:p>
            <a:pPr marL="0" indent="0">
              <a:buNone/>
            </a:pPr>
            <a:r>
              <a:rPr lang="en-US" sz="2000" dirty="0"/>
              <a:t>Rewrite bad commit messages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511A-B04C-4B4C-8320-D531F576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-14544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yourself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from yourself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restrict master</a:t>
            </a:r>
          </a:p>
          <a:p>
            <a:pPr marL="0" indent="0">
              <a:buNone/>
            </a:pPr>
            <a:r>
              <a:rPr lang="en-US" sz="2000" dirty="0"/>
              <a:t>.</a:t>
            </a:r>
            <a:r>
              <a:rPr lang="en-US" sz="2000" dirty="0" err="1"/>
              <a:t>gitignore</a:t>
            </a:r>
            <a:r>
              <a:rPr lang="en-US" sz="2000" dirty="0"/>
              <a:t>                  </a:t>
            </a:r>
            <a:r>
              <a:rPr lang="en-US" sz="2000" dirty="0">
                <a:hlinkClick r:id="rId2"/>
              </a:rPr>
              <a:t>https://github.com/github/gitignore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hooks    </a:t>
            </a:r>
            <a:r>
              <a:rPr lang="en-US" sz="2000" dirty="0">
                <a:hlinkClick r:id="rId3"/>
              </a:rPr>
              <a:t>https://github.com/awslabs/git-secrets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after the fact: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https://rtyley.github.io/bfg-repo-cleaner/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AF0F4-E124-C747-9F2B-2E5FC55E3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5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things that run during different steps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local and server side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https://git-scm.com/docs/githooks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confusing but useful</a:t>
            </a:r>
          </a:p>
          <a:p>
            <a:pPr marL="0" indent="0">
              <a:buNone/>
            </a:pPr>
            <a:r>
              <a:rPr lang="en-US" sz="2000" dirty="0"/>
              <a:t>simple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EDABD-F8E5-8A47-9C8C-0FD48CEE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291" y="2295"/>
            <a:ext cx="2282568" cy="22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- automation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webhooks: </a:t>
            </a:r>
            <a:br>
              <a:rPr lang="en-US" sz="2000" dirty="0"/>
            </a:br>
            <a:r>
              <a:rPr lang="en-US" sz="2000" dirty="0"/>
              <a:t>Jenkins ci\cd</a:t>
            </a:r>
            <a:br>
              <a:rPr lang="en-US" sz="2000" dirty="0"/>
            </a:br>
            <a:r>
              <a:rPr lang="en-US" sz="2000" dirty="0"/>
              <a:t>Docker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attribution : </a:t>
            </a:r>
            <a:br>
              <a:rPr lang="en-US" sz="2000" dirty="0"/>
            </a:br>
            <a:r>
              <a:rPr lang="en-US" sz="2000" dirty="0"/>
              <a:t>history</a:t>
            </a:r>
            <a:br>
              <a:rPr lang="en-US" sz="2000" dirty="0"/>
            </a:br>
            <a:r>
              <a:rPr lang="en-US" sz="2000" dirty="0"/>
              <a:t>what changed?</a:t>
            </a:r>
            <a:br>
              <a:rPr lang="en-US" sz="2000" dirty="0"/>
            </a:br>
            <a:r>
              <a:rPr lang="en-US" sz="2000" dirty="0"/>
              <a:t>who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DC10-FB7B-4B40-887D-9AF5A88F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897" y="0"/>
            <a:ext cx="3444103" cy="3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¯\_(</a:t>
            </a:r>
            <a:r>
              <a:rPr lang="ja-JP" altLang="en-US"/>
              <a:t>ツ</a:t>
            </a:r>
            <a:r>
              <a:rPr lang="en-US" altLang="ja-JP" dirty="0"/>
              <a:t>)_/</a:t>
            </a:r>
            <a:r>
              <a:rPr lang="en-US" dirty="0"/>
              <a:t>¯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D091-731C-E542-B4F2-E55F9ECB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3054"/>
            <a:ext cx="5689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https://ohshitgit.com/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to branch</a:t>
            </a: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https://hackernoon.com/understanding-git-branching-2662f5882f9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commit philosophy 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https://chris.beams.io/posts/git-commit/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squashing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https://blog.carbonfive.com/2017/08/28/always-squash-and-rebase-your-git-commits/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hlinkClick r:id="rId6"/>
            </a:endParaRPr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https://rtyley.github.io/bfg-repo-cleaner/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"/>
              </a:rPr>
              <a:t>https://rtyley.github.io/bfg-repo-cleaner/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https://github.com/awslabs/git-secrets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https://git-scm.com/docs/githooks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1C0F-5E76-344C-A5B4-BFFE1BAE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CC33-4FAC-2E44-A0EA-09E3823F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CD1A1-1B86-F04B-B216-289C5D68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0538" y="0"/>
            <a:ext cx="2538985" cy="25389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VCS – version control system</a:t>
            </a:r>
          </a:p>
          <a:p>
            <a:pPr marL="0" indent="0">
              <a:buNone/>
            </a:pPr>
            <a:r>
              <a:rPr lang="en-US" dirty="0"/>
              <a:t>Snapshots, not differences, nor deltas</a:t>
            </a:r>
          </a:p>
          <a:p>
            <a:pPr marL="0" indent="0">
              <a:buNone/>
            </a:pPr>
            <a:r>
              <a:rPr lang="en-US" dirty="0"/>
              <a:t>Series of snapshots of a tiny filesystem</a:t>
            </a:r>
          </a:p>
          <a:p>
            <a:pPr marL="0" indent="0">
              <a:buNone/>
            </a:pPr>
            <a:r>
              <a:rPr lang="en-US" dirty="0"/>
              <a:t>Every commit is a new snapshot</a:t>
            </a:r>
          </a:p>
          <a:p>
            <a:pPr marL="0" indent="0">
              <a:buNone/>
            </a:pPr>
            <a:r>
              <a:rPr lang="en-US" dirty="0"/>
              <a:t>	no changes no new file stored</a:t>
            </a:r>
          </a:p>
          <a:p>
            <a:pPr marL="0" indent="0">
              <a:buNone/>
            </a:pPr>
            <a:r>
              <a:rPr lang="en-US" dirty="0"/>
              <a:t>Everything is local! </a:t>
            </a:r>
          </a:p>
          <a:p>
            <a:pPr marL="0" indent="0">
              <a:buNone/>
            </a:pPr>
            <a:r>
              <a:rPr lang="en-US" dirty="0"/>
              <a:t>	offline!</a:t>
            </a:r>
          </a:p>
          <a:p>
            <a:pPr marL="0" indent="0">
              <a:buNone/>
            </a:pPr>
            <a:r>
              <a:rPr lang="en-US" dirty="0"/>
              <a:t>Every file is </a:t>
            </a:r>
            <a:r>
              <a:rPr lang="en-US" dirty="0" err="1"/>
              <a:t>checksummed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451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Everything is “code”</a:t>
            </a:r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offers free private repos</a:t>
            </a:r>
          </a:p>
          <a:p>
            <a:pPr marL="0" indent="0">
              <a:buNone/>
            </a:pPr>
            <a:r>
              <a:rPr lang="en-US" dirty="0"/>
              <a:t>File syncing</a:t>
            </a:r>
          </a:p>
          <a:p>
            <a:pPr marL="0" indent="0">
              <a:buNone/>
            </a:pPr>
            <a:r>
              <a:rPr lang="en-US" dirty="0"/>
              <a:t>Version history of text files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Configuration as code</a:t>
            </a:r>
          </a:p>
          <a:p>
            <a:pPr marL="0" indent="0">
              <a:buNone/>
            </a:pPr>
            <a:r>
              <a:rPr lang="en-US" dirty="0"/>
              <a:t>Infrastructure as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A5805-E730-9642-86DE-CD8C553D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008" y="-131975"/>
            <a:ext cx="2630079" cy="263007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Freebies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Markdown is rendered</a:t>
            </a:r>
          </a:p>
          <a:p>
            <a:pPr marL="0" indent="0">
              <a:buNone/>
            </a:pPr>
            <a:r>
              <a:rPr lang="en-US" dirty="0"/>
              <a:t>Markdown just works well in git</a:t>
            </a:r>
          </a:p>
          <a:p>
            <a:pPr marL="0" indent="0">
              <a:buNone/>
            </a:pPr>
            <a:r>
              <a:rPr lang="en-US" dirty="0" err="1"/>
              <a:t>Githubpages</a:t>
            </a:r>
            <a:r>
              <a:rPr lang="en-US" dirty="0"/>
              <a:t> free static hosting and </a:t>
            </a:r>
            <a:r>
              <a:rPr lang="en-US" dirty="0" err="1"/>
              <a:t>cms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old school text files are fine too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070D6-FA6C-DA4D-A42B-1AF05CE8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879" y="62813"/>
            <a:ext cx="2200635" cy="220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files</a:t>
            </a:r>
          </a:p>
          <a:p>
            <a:pPr marL="0" indent="0">
              <a:buNone/>
            </a:pPr>
            <a:r>
              <a:rPr lang="en-US" dirty="0"/>
              <a:t>Add </a:t>
            </a:r>
          </a:p>
          <a:p>
            <a:pPr marL="0" indent="0">
              <a:buNone/>
            </a:pPr>
            <a:r>
              <a:rPr lang="en-US" dirty="0"/>
              <a:t>Commit</a:t>
            </a:r>
          </a:p>
          <a:p>
            <a:pPr marL="0" indent="0">
              <a:buNone/>
            </a:pPr>
            <a:r>
              <a:rPr lang="en-US" dirty="0"/>
              <a:t>Push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05749-1ADA-1A43-873C-58D8575F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93" y="1825625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mess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It’s ok </a:t>
            </a:r>
          </a:p>
          <a:p>
            <a:pPr marL="0" indent="0">
              <a:buNone/>
            </a:pPr>
            <a:r>
              <a:rPr lang="en-US" dirty="0"/>
              <a:t>It’s all just files anyway</a:t>
            </a:r>
          </a:p>
          <a:p>
            <a:pPr marL="0" indent="0">
              <a:buNone/>
            </a:pPr>
            <a:r>
              <a:rPr lang="en-US" dirty="0" err="1"/>
              <a:t>Ohshitgit.com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Keep notes of git 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 ../</a:t>
            </a:r>
          </a:p>
          <a:p>
            <a:pPr marL="0" indent="0">
              <a:buNone/>
            </a:pP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my-git-repo</a:t>
            </a:r>
          </a:p>
          <a:p>
            <a:pPr marL="0" indent="0">
              <a:buNone/>
            </a:pPr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myuser</a:t>
            </a:r>
            <a:r>
              <a:rPr lang="en-US" dirty="0"/>
              <a:t>/my-git-</a:t>
            </a:r>
            <a:r>
              <a:rPr lang="en-US" dirty="0" err="1"/>
              <a:t>repo.git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DBC-2ABF-704E-94FD-119F48C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583" y="0"/>
            <a:ext cx="2262433" cy="2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E69C0-A068-514E-ADF5-6211FCC2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94" y="-890964"/>
            <a:ext cx="3811571" cy="381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Everyone always uses master</a:t>
            </a:r>
          </a:p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r>
              <a:rPr lang="en-US" dirty="0"/>
              <a:t>lazy/bad habit</a:t>
            </a:r>
          </a:p>
          <a:p>
            <a:pPr marL="0" indent="0">
              <a:buNone/>
            </a:pPr>
            <a:r>
              <a:rPr lang="en-US" dirty="0"/>
              <a:t>You aren’t sole contributor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83B7E-02BC-EC45-8D0D-634A8D9B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67" y="2262433"/>
            <a:ext cx="345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branches</a:t>
            </a:r>
          </a:p>
          <a:p>
            <a:pPr marL="0" indent="0">
              <a:buNone/>
            </a:pPr>
            <a:r>
              <a:rPr lang="en-US" dirty="0"/>
              <a:t>Your “changeset” is a branch</a:t>
            </a:r>
          </a:p>
          <a:p>
            <a:pPr marL="0" indent="0">
              <a:buNone/>
            </a:pPr>
            <a:r>
              <a:rPr lang="en-US" dirty="0"/>
              <a:t>Then commit, push/merge, PR</a:t>
            </a:r>
          </a:p>
          <a:p>
            <a:pPr marL="0" indent="0">
              <a:buNone/>
            </a:pPr>
            <a:r>
              <a:rPr lang="en-US" dirty="0"/>
              <a:t>Order in the chaos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1932E-0ED1-6042-B53C-BCBEB127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4584F-3950-A74C-B7FE-2108567F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677834"/>
            <a:ext cx="527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Pull from master</a:t>
            </a:r>
          </a:p>
          <a:p>
            <a:pPr marL="0" indent="0">
              <a:buNone/>
            </a:pPr>
            <a:r>
              <a:rPr lang="en-US" dirty="0"/>
              <a:t>Git branch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 checkout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&lt;change files&gt;</a:t>
            </a:r>
          </a:p>
          <a:p>
            <a:pPr marL="0" indent="0">
              <a:buNone/>
            </a:pPr>
            <a:r>
              <a:rPr lang="en-US" dirty="0"/>
              <a:t>Git commit –a –m “good commit”</a:t>
            </a:r>
          </a:p>
          <a:p>
            <a:pPr marL="0" indent="0">
              <a:buNone/>
            </a:pPr>
            <a:r>
              <a:rPr lang="en-US" dirty="0"/>
              <a:t>Git push origin </a:t>
            </a:r>
            <a:r>
              <a:rPr lang="en-US" dirty="0" err="1"/>
              <a:t>fettis</a:t>
            </a:r>
            <a:r>
              <a:rPr lang="en-US" dirty="0"/>
              <a:t>; #my branch</a:t>
            </a:r>
          </a:p>
          <a:p>
            <a:pPr marL="0" indent="0">
              <a:buNone/>
            </a:pPr>
            <a:r>
              <a:rPr lang="en-US" dirty="0"/>
              <a:t>&lt;open pull request&gt;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4E9C-044F-D246-A4E0-9E50FAD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359</Words>
  <Application>Microsoft Macintosh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游ゴシック</vt:lpstr>
      <vt:lpstr>游ゴシック Light</vt:lpstr>
      <vt:lpstr>Arial</vt:lpstr>
      <vt:lpstr>Calibri</vt:lpstr>
      <vt:lpstr>Calibri Light</vt:lpstr>
      <vt:lpstr>Office Theme</vt:lpstr>
      <vt:lpstr>Git good</vt:lpstr>
      <vt:lpstr>What is git?</vt:lpstr>
      <vt:lpstr>why git?</vt:lpstr>
      <vt:lpstr>Github Freebies</vt:lpstr>
      <vt:lpstr>how git?</vt:lpstr>
      <vt:lpstr>You will mess up</vt:lpstr>
      <vt:lpstr>Git branching</vt:lpstr>
      <vt:lpstr>Git branching</vt:lpstr>
      <vt:lpstr>Simple workflow</vt:lpstr>
      <vt:lpstr>Commit messages…</vt:lpstr>
      <vt:lpstr>Commit messages…</vt:lpstr>
      <vt:lpstr>Commit squashing…</vt:lpstr>
      <vt:lpstr>protect yourself</vt:lpstr>
      <vt:lpstr>hooks?</vt:lpstr>
      <vt:lpstr>devops - automation</vt:lpstr>
      <vt:lpstr>demo ¯\_(ツ)_/¯</vt:lpstr>
      <vt:lpstr>Links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good</dc:title>
  <dc:creator>Fettis, Mike</dc:creator>
  <cp:lastModifiedBy>Fettis, Mike</cp:lastModifiedBy>
  <cp:revision>12</cp:revision>
  <dcterms:created xsi:type="dcterms:W3CDTF">2019-03-29T01:18:59Z</dcterms:created>
  <dcterms:modified xsi:type="dcterms:W3CDTF">2019-03-29T03:00:52Z</dcterms:modified>
</cp:coreProperties>
</file>